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1" r:id="rId6"/>
    <p:sldId id="294" r:id="rId7"/>
    <p:sldId id="295" r:id="rId8"/>
    <p:sldId id="296" r:id="rId9"/>
    <p:sldId id="297" r:id="rId10"/>
    <p:sldId id="298" r:id="rId11"/>
    <p:sldId id="299" r:id="rId12"/>
    <p:sldId id="301" r:id="rId13"/>
    <p:sldId id="303" r:id="rId14"/>
    <p:sldId id="30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48" autoAdjust="0"/>
  </p:normalViewPr>
  <p:slideViewPr>
    <p:cSldViewPr snapToGrid="0">
      <p:cViewPr varScale="1">
        <p:scale>
          <a:sx n="64" d="100"/>
          <a:sy n="64" d="100"/>
        </p:scale>
        <p:origin x="6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02/01/2022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3T00:46:03.57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1,'23'23,"6"6,-22-22,-16-16,-4-3,3 1,33 35,0-2,4 6,3 1,3 4,2 2,3 4,6 4,3 5,1-1,-1 0,0 1,3 2,3 2,0 2,5 3,5 6,3 3,4 5,15 13,9 10,-5-4,-4-6,-6-5,-4-4,5 5,4 4,-2-2,-4-3,-5-7,-6-4,2 0,1 3,3 1,2 3,4 4,1 2,0-2,1 2,-1-1,1 1,2 2,3 3,4 5,1-1,-3-1,1 0,5 5,6 5,-1 0,-1 0,-7-8,-3-4,9 10,8 8,1 1,0 0,-2-2,0 0,6 7,5 4,-4-5,-3-1,1 0,3 2,5 6,3 4,-5-6,-3-4,0 2,0-1,2 1,0 2,2 0,0 1,-3-2,0-2,4 6,3 2,0-1,-3-1,-4-5,-2-3,1 3,0-1,1 1,0-1,-7-6,-5-5,2 3,0-2,-1 0,-3-3,-6-5,-2-3,1 0,-2 0,-1-2,-1-1,-7-7,-5-6,-2-1,-2-2,-1-1,-1 0,1 0,1 0,-2-1,-5-5,-10-10,-7-7,-1 0,0-2,1 2,2 3,2 1,2 2,1 1,3 2,-2-1,-1 0,1-1,-1 0,-1-1,-2-2,-2-2,1 1,2 3,4 2,0 1,1 1,-2-2,-2-2,-2-1,0-2,-1 1,1 0,1 0,-2 0,1 0,0-1,-1 1,0-2,-1 0,-2-1,0-2,-3-2,-3-3,-1-1,0 1,0-2,-3-1,-2-3,-1-1,0-1,-1 0,-2-2,-1-1,-2-2,21 21,-7-7,-4-3,-9-10,24 23,-31-30,-22-22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3T00:46:20.17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13333 1,'-80'80,"42"-42,-4 4,-3 2,-2 4,-3 1,-2 4,-2 1,-2 2,-4 4,-2 2,-5 4,-4 6,-12 11,-7 6,8-6,4-5,4-4,4-4,-1 0,0 2,-2 0,0 1,0 1,3-4,8-9,4-3,-21 22,-17 15,-3 5,-2 1,3-3,2-2,3-3,1-1,-8 7,-3 5,3-4,2-2,1-2,0 1,-9 9,-5 6,-1 0,0 0,-1 0,0 1,-6 7,-5 4,3-3,4-4,-2 2,0 0,-2 1,0 1,5-4,3-4,2-3,1 1,-5 4,-2 2,-2 2,-1 1,3-3,0 0,-5 5,-2 2,0 0,1-1,5-5,4-4,-5 4,-2 3,4-3,3-5,5-3,2-3,1-1,2-3,-2 4,-3 1,0 2,-1 0,6-6,3-4,-4 6,-3 2,-4 3,-1 3,3-5,1 1,-2 1,-1 1,1-2,2-1,2-1,1-2,-3 3,1-1,2-3,2 0,1-2,-1 1,4-4,2-2,1-1,3-4,3-1,2-3,4-4,5-5,2-3,1 1,-2 1,0-1,1 1,1-2,2-2,3-3,2-2,2-2,-5 4,-2 4,-2 1,-1 0,1 0,0 1,1-2,5-6,14-13,11-10,0-1,2-3,4-3,3-2,0-1,2-2,3-4,4-2,-18 17,13-13,-111 111,121-122,-28 29,26-26,-2 3,-22 21,20-20,-3 2,2-1,1 0,-23 22,4-5,7-6,0 1,11-12,12-13,37-35,-16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02/01/2022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dirty="0"/>
              <a:t>Educ360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94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1BE170-2D6A-4F23-959F-F3FDD7EE17C8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2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28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B1F27E-7DAF-45D3-90B3-991C8DB57655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39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6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6DEE47-7D13-43F4-ABED-3A5080F68646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28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3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3381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11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A46BD8-7B90-4F0C-B77B-34482E71BE4B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9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02/01/2022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5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00" y="168965"/>
            <a:ext cx="1376818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3113" y="374176"/>
            <a:ext cx="6168887" cy="484822"/>
          </a:xfrm>
        </p:spPr>
        <p:txBody>
          <a:bodyPr rtlCol="0">
            <a:noAutofit/>
          </a:bodyPr>
          <a:lstStyle/>
          <a:p>
            <a:pPr rtl="0"/>
            <a:r>
              <a:rPr lang="en-US" sz="2200" dirty="0">
                <a:solidFill>
                  <a:srgbClr val="7CEBFF"/>
                </a:solidFill>
              </a:rPr>
              <a:t>Interfaces</a:t>
            </a:r>
            <a:endParaRPr lang="pt-BR" sz="22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1A677-AB86-416A-9FF9-4BC63D9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SE…?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E9BC7-C7C3-4873-9EA5-A87A26CAD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Suponha</a:t>
            </a:r>
            <a:r>
              <a:rPr lang="en-US" dirty="0"/>
              <a:t> que o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pessoas</a:t>
            </a:r>
            <a:r>
              <a:rPr lang="en-US" dirty="0"/>
              <a:t>. no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juiz</a:t>
            </a:r>
            <a:r>
              <a:rPr lang="en-US" dirty="0"/>
              <a:t>. A interface </a:t>
            </a:r>
            <a:r>
              <a:rPr lang="en-US" dirty="0" err="1"/>
              <a:t>IProtocolo</a:t>
            </a:r>
            <a:r>
              <a:rPr lang="en-US" dirty="0"/>
              <a:t> </a:t>
            </a:r>
            <a:r>
              <a:rPr lang="en-US" dirty="0" err="1"/>
              <a:t>permitiria</a:t>
            </a:r>
            <a:r>
              <a:rPr lang="en-US" dirty="0"/>
              <a:t> a </a:t>
            </a:r>
            <a:r>
              <a:rPr lang="en-US" dirty="0" err="1"/>
              <a:t>implementação</a:t>
            </a:r>
            <a:r>
              <a:rPr lang="en-US" dirty="0"/>
              <a:t>?</a:t>
            </a:r>
          </a:p>
          <a:p>
            <a:r>
              <a:rPr lang="en-US" dirty="0"/>
              <a:t>Sim, </a:t>
            </a:r>
            <a:r>
              <a:rPr lang="en-US" dirty="0" err="1"/>
              <a:t>isso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do modo </a:t>
            </a:r>
            <a:r>
              <a:rPr lang="en-US" dirty="0" err="1"/>
              <a:t>em</a:t>
            </a:r>
            <a:r>
              <a:rPr lang="en-US" dirty="0"/>
              <a:t> que a </a:t>
            </a:r>
            <a:r>
              <a:rPr lang="en-US" dirty="0" err="1"/>
              <a:t>assinatura</a:t>
            </a:r>
            <a:r>
              <a:rPr lang="en-US" dirty="0"/>
              <a:t> dos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! A </a:t>
            </a:r>
            <a:r>
              <a:rPr lang="en-US" dirty="0" err="1"/>
              <a:t>lógica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cabe</a:t>
            </a:r>
            <a:r>
              <a:rPr lang="en-US" dirty="0"/>
              <a:t> a </a:t>
            </a:r>
            <a:r>
              <a:rPr lang="en-US" dirty="0" err="1"/>
              <a:t>classe</a:t>
            </a:r>
            <a:r>
              <a:rPr lang="en-US" dirty="0"/>
              <a:t> que </a:t>
            </a:r>
            <a:r>
              <a:rPr lang="en-US" dirty="0" err="1"/>
              <a:t>implementou</a:t>
            </a:r>
            <a:r>
              <a:rPr lang="en-US" dirty="0"/>
              <a:t> a interface.</a:t>
            </a:r>
          </a:p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Juiz </a:t>
            </a:r>
            <a:r>
              <a:rPr lang="en-US" dirty="0" err="1"/>
              <a:t>pode</a:t>
            </a:r>
            <a:r>
              <a:rPr lang="en-US" dirty="0"/>
              <a:t> “</a:t>
            </a:r>
            <a:r>
              <a:rPr lang="en-US" dirty="0" err="1"/>
              <a:t>assinar</a:t>
            </a:r>
            <a:r>
              <a:rPr lang="en-US" dirty="0"/>
              <a:t> o </a:t>
            </a:r>
            <a:r>
              <a:rPr lang="en-US" dirty="0" err="1"/>
              <a:t>contrato</a:t>
            </a:r>
            <a:r>
              <a:rPr lang="en-US" dirty="0"/>
              <a:t>” com </a:t>
            </a:r>
            <a:r>
              <a:rPr lang="en-US" dirty="0" err="1"/>
              <a:t>IProtocolo</a:t>
            </a:r>
            <a:r>
              <a:rPr lang="en-US" dirty="0"/>
              <a:t> e </a:t>
            </a: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as classes </a:t>
            </a:r>
            <a:r>
              <a:rPr lang="en-US" dirty="0" err="1"/>
              <a:t>Cartao</a:t>
            </a:r>
            <a:r>
              <a:rPr lang="en-US" dirty="0"/>
              <a:t> e Bola, “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cláusulas</a:t>
            </a:r>
            <a:r>
              <a:rPr lang="en-US" dirty="0"/>
              <a:t>”.</a:t>
            </a:r>
          </a:p>
          <a:p>
            <a:r>
              <a:rPr lang="en-US" dirty="0" err="1"/>
              <a:t>Repare</a:t>
            </a:r>
            <a:r>
              <a:rPr lang="en-US" dirty="0"/>
              <a:t> que Juiz e Bola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Herança</a:t>
            </a:r>
            <a:r>
              <a:rPr lang="en-US" dirty="0"/>
              <a:t>. Mas, </a:t>
            </a:r>
            <a:r>
              <a:rPr lang="en-US" dirty="0" err="1"/>
              <a:t>ainda</a:t>
            </a:r>
            <a:r>
              <a:rPr lang="en-US" dirty="0"/>
              <a:t> sim, </a:t>
            </a:r>
            <a:r>
              <a:rPr lang="en-US" dirty="0" err="1"/>
              <a:t>podem</a:t>
            </a:r>
            <a:r>
              <a:rPr lang="en-US" dirty="0"/>
              <a:t> utilizer </a:t>
            </a:r>
            <a:r>
              <a:rPr lang="en-US" dirty="0" err="1"/>
              <a:t>abstrações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76F0ACD-B135-4D35-89EF-B6FE2B3BE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7" y="699706"/>
            <a:ext cx="9278645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7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64277-AA3A-4204-97DC-EC420A25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CD9F6-26BD-41E7-8E6A-A558DE5A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/>
                </a:solidFill>
              </a:rPr>
              <a:t>Contém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definições</a:t>
            </a:r>
            <a:r>
              <a:rPr lang="en-US" dirty="0">
                <a:solidFill>
                  <a:schemeClr val="tx1"/>
                </a:solidFill>
              </a:rPr>
              <a:t> para um </a:t>
            </a:r>
            <a:r>
              <a:rPr lang="en-US" dirty="0" err="1">
                <a:solidFill>
                  <a:schemeClr val="tx1"/>
                </a:solidFill>
              </a:rPr>
              <a:t>grupo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funcionalidades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relacionadas</a:t>
            </a:r>
            <a:r>
              <a:rPr lang="en-US" dirty="0">
                <a:solidFill>
                  <a:schemeClr val="tx1"/>
                </a:solidFill>
              </a:rPr>
              <a:t> que </a:t>
            </a:r>
            <a:r>
              <a:rPr lang="en-US" dirty="0" err="1">
                <a:solidFill>
                  <a:schemeClr val="tx1"/>
                </a:solidFill>
              </a:rPr>
              <a:t>uma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classe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abstrata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ou</a:t>
            </a:r>
            <a:r>
              <a:rPr lang="en-US" dirty="0">
                <a:solidFill>
                  <a:schemeClr val="tx1"/>
                </a:solidFill>
              </a:rPr>
              <a:t> struct </a:t>
            </a:r>
            <a:r>
              <a:rPr lang="en-US" dirty="0" err="1">
                <a:solidFill>
                  <a:schemeClr val="tx1"/>
                </a:solidFill>
              </a:rPr>
              <a:t>precisam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implementar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0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2C954-A4BB-4C55-B8B2-7845009D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Herança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82DF459-8043-418E-9351-8EFFA745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2402470"/>
            <a:ext cx="8383170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2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1BA9-A054-4799-91CA-472BE171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imaginar</a:t>
            </a:r>
            <a:r>
              <a:rPr lang="en-US" dirty="0"/>
              <a:t> o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cenário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113C4-E4F5-49ED-ACB2-E59599D11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jogos</a:t>
            </a:r>
            <a:r>
              <a:rPr lang="en-US" dirty="0"/>
              <a:t> </a:t>
            </a:r>
            <a:r>
              <a:rPr lang="en-US" dirty="0" err="1"/>
              <a:t>internacionais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jogos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que </a:t>
            </a:r>
            <a:r>
              <a:rPr lang="en-US" dirty="0" err="1"/>
              <a:t>cumprir</a:t>
            </a:r>
            <a:r>
              <a:rPr lang="en-US" dirty="0"/>
              <a:t> um </a:t>
            </a:r>
            <a:r>
              <a:rPr lang="en-US" dirty="0" err="1"/>
              <a:t>protocolo</a:t>
            </a:r>
            <a:r>
              <a:rPr lang="en-US" dirty="0"/>
              <a:t> de </a:t>
            </a:r>
            <a:r>
              <a:rPr lang="en-US" dirty="0" err="1"/>
              <a:t>inspeção</a:t>
            </a:r>
            <a:r>
              <a:rPr lang="en-US" dirty="0"/>
              <a:t> de </a:t>
            </a:r>
            <a:r>
              <a:rPr lang="en-US" dirty="0" err="1"/>
              <a:t>itens</a:t>
            </a:r>
            <a:r>
              <a:rPr lang="en-US" dirty="0"/>
              <a:t> </a:t>
            </a:r>
            <a:r>
              <a:rPr lang="en-US" dirty="0" err="1"/>
              <a:t>visando</a:t>
            </a:r>
            <a:r>
              <a:rPr lang="en-US" dirty="0"/>
              <a:t> a </a:t>
            </a:r>
            <a:r>
              <a:rPr lang="en-US" dirty="0" err="1"/>
              <a:t>prevenção</a:t>
            </a:r>
            <a:r>
              <a:rPr lang="en-US" dirty="0"/>
              <a:t> de frauds 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internacional</a:t>
            </a:r>
            <a:r>
              <a:rPr lang="en-US" dirty="0"/>
              <a:t>. O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err="1"/>
              <a:t>envolve</a:t>
            </a:r>
            <a:r>
              <a:rPr lang="en-US" dirty="0"/>
              <a:t> a </a:t>
            </a:r>
            <a:r>
              <a:rPr lang="en-US" dirty="0" err="1"/>
              <a:t>inspeção</a:t>
            </a:r>
            <a:r>
              <a:rPr lang="en-US" dirty="0"/>
              <a:t> individual do item por um </a:t>
            </a:r>
            <a:r>
              <a:rPr lang="en-US" dirty="0" err="1"/>
              <a:t>agente</a:t>
            </a:r>
            <a:r>
              <a:rPr lang="en-US" dirty="0"/>
              <a:t> e a </a:t>
            </a:r>
            <a:r>
              <a:rPr lang="en-US" dirty="0" err="1"/>
              <a:t>permissão</a:t>
            </a:r>
            <a:r>
              <a:rPr lang="en-US" dirty="0"/>
              <a:t> de </a:t>
            </a:r>
            <a:r>
              <a:rPr lang="en-US" dirty="0" err="1"/>
              <a:t>utilização</a:t>
            </a:r>
            <a:r>
              <a:rPr lang="en-US" dirty="0"/>
              <a:t> do item no </a:t>
            </a:r>
            <a:r>
              <a:rPr lang="en-US" dirty="0" err="1"/>
              <a:t>dia</a:t>
            </a:r>
            <a:r>
              <a:rPr lang="en-US" dirty="0"/>
              <a:t> da </a:t>
            </a:r>
            <a:r>
              <a:rPr lang="en-US" dirty="0" err="1"/>
              <a:t>partida</a:t>
            </a:r>
            <a:r>
              <a:rPr lang="en-US" dirty="0"/>
              <a:t>.</a:t>
            </a:r>
          </a:p>
          <a:p>
            <a:r>
              <a:rPr lang="en-US" dirty="0"/>
              <a:t>Imagine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itens</a:t>
            </a:r>
            <a:r>
              <a:rPr lang="en-US" dirty="0"/>
              <a:t> </a:t>
            </a:r>
            <a:r>
              <a:rPr lang="en-US" dirty="0" err="1"/>
              <a:t>elegíveis</a:t>
            </a:r>
            <a:r>
              <a:rPr lang="en-US" dirty="0"/>
              <a:t> para </a:t>
            </a:r>
            <a:r>
              <a:rPr lang="en-US" dirty="0" err="1"/>
              <a:t>inspeção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itens</a:t>
            </a:r>
            <a:r>
              <a:rPr lang="en-US" dirty="0"/>
              <a:t> </a:t>
            </a:r>
            <a:r>
              <a:rPr lang="en-US" dirty="0" err="1"/>
              <a:t>elegíveis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pré-determinados</a:t>
            </a:r>
            <a:r>
              <a:rPr lang="en-US" dirty="0"/>
              <a:t> pela </a:t>
            </a:r>
            <a:r>
              <a:rPr lang="en-US" dirty="0" err="1"/>
              <a:t>organização</a:t>
            </a:r>
            <a:r>
              <a:rPr lang="en-US" dirty="0"/>
              <a:t> do </a:t>
            </a:r>
            <a:r>
              <a:rPr lang="en-US" dirty="0" err="1"/>
              <a:t>evento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795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49F86-E666-42D9-A072-0F1819C2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EDB232-B5F6-45CA-B335-2D64E64F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Faço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Herança</a:t>
            </a:r>
            <a:r>
              <a:rPr lang="en-US" dirty="0"/>
              <a:t>?</a:t>
            </a:r>
          </a:p>
          <a:p>
            <a:r>
              <a:rPr lang="en-US" dirty="0" err="1"/>
              <a:t>Implemento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Base item?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?</a:t>
            </a:r>
          </a:p>
          <a:p>
            <a:r>
              <a:rPr lang="en-US" dirty="0" err="1"/>
              <a:t>Crio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próprios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classes </a:t>
            </a:r>
            <a:r>
              <a:rPr lang="en-US" dirty="0" err="1"/>
              <a:t>derivadas</a:t>
            </a:r>
            <a:r>
              <a:rPr lang="en-US" dirty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201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5395-19B8-4C91-B674-8539A61A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99177F-65AA-4BB2-AB6A-0C604642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ATENÇÃO!!!</a:t>
            </a:r>
          </a:p>
          <a:p>
            <a:pPr marL="0" indent="0">
              <a:buNone/>
            </a:pPr>
            <a:r>
              <a:rPr lang="en-US" sz="2500" b="1" dirty="0" err="1">
                <a:solidFill>
                  <a:srgbClr val="FF0000"/>
                </a:solidFill>
              </a:rPr>
              <a:t>Não</a:t>
            </a:r>
            <a:r>
              <a:rPr lang="en-US" sz="2500" b="1" dirty="0">
                <a:solidFill>
                  <a:srgbClr val="FF0000"/>
                </a:solidFill>
              </a:rPr>
              <a:t> </a:t>
            </a:r>
            <a:r>
              <a:rPr lang="en-US" sz="2500" b="1" dirty="0" err="1">
                <a:solidFill>
                  <a:srgbClr val="FF0000"/>
                </a:solidFill>
              </a:rPr>
              <a:t>existe</a:t>
            </a:r>
            <a:r>
              <a:rPr lang="en-US" sz="2500" b="1" dirty="0">
                <a:solidFill>
                  <a:srgbClr val="FF0000"/>
                </a:solidFill>
              </a:rPr>
              <a:t> </a:t>
            </a:r>
            <a:r>
              <a:rPr lang="en-US" sz="2500" b="1" dirty="0" err="1">
                <a:solidFill>
                  <a:srgbClr val="FF0000"/>
                </a:solidFill>
              </a:rPr>
              <a:t>herança</a:t>
            </a:r>
            <a:r>
              <a:rPr lang="en-US" sz="2500" b="1" dirty="0">
                <a:solidFill>
                  <a:srgbClr val="FF0000"/>
                </a:solidFill>
              </a:rPr>
              <a:t> </a:t>
            </a:r>
            <a:r>
              <a:rPr lang="en-US" sz="2500" b="1" dirty="0" err="1">
                <a:solidFill>
                  <a:srgbClr val="FF0000"/>
                </a:solidFill>
              </a:rPr>
              <a:t>múltipla</a:t>
            </a:r>
            <a:r>
              <a:rPr lang="en-US" sz="2500" b="1" dirty="0">
                <a:solidFill>
                  <a:srgbClr val="FF0000"/>
                </a:solidFill>
              </a:rPr>
              <a:t> </a:t>
            </a:r>
            <a:r>
              <a:rPr lang="en-US" sz="2500" b="1" dirty="0" err="1">
                <a:solidFill>
                  <a:srgbClr val="FF0000"/>
                </a:solidFill>
              </a:rPr>
              <a:t>em</a:t>
            </a:r>
            <a:r>
              <a:rPr lang="en-US" sz="2500" b="1" dirty="0">
                <a:solidFill>
                  <a:srgbClr val="FF0000"/>
                </a:solidFill>
              </a:rPr>
              <a:t> C#!</a:t>
            </a:r>
          </a:p>
          <a:p>
            <a:pPr marL="0" indent="0">
              <a:buNone/>
            </a:pPr>
            <a:r>
              <a:rPr lang="en-US" sz="2500" b="1" dirty="0">
                <a:solidFill>
                  <a:schemeClr val="tx1"/>
                </a:solidFill>
              </a:rPr>
              <a:t>Classes </a:t>
            </a:r>
            <a:r>
              <a:rPr lang="en-US" sz="2500" b="1" dirty="0" err="1">
                <a:solidFill>
                  <a:schemeClr val="tx1"/>
                </a:solidFill>
              </a:rPr>
              <a:t>derivadas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só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possuem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uma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classe</a:t>
            </a:r>
            <a:r>
              <a:rPr lang="en-US" sz="2500" b="1" dirty="0">
                <a:solidFill>
                  <a:schemeClr val="tx1"/>
                </a:solidFill>
              </a:rPr>
              <a:t> </a:t>
            </a:r>
            <a:r>
              <a:rPr lang="en-US" sz="2500" b="1" dirty="0" err="1">
                <a:solidFill>
                  <a:schemeClr val="tx1"/>
                </a:solidFill>
              </a:rPr>
              <a:t>mãe</a:t>
            </a:r>
            <a:r>
              <a:rPr lang="en-US" sz="2500" b="1" dirty="0">
                <a:solidFill>
                  <a:schemeClr val="tx1"/>
                </a:solidFill>
              </a:rPr>
              <a:t>!</a:t>
            </a:r>
            <a:endParaRPr lang="pt-BR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6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99DE04B-7678-4B6B-A1C8-05B18DE0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40" y="2306262"/>
            <a:ext cx="7659169" cy="380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962A80DF-C907-4455-906E-FEFD24A9E8ED}"/>
                  </a:ext>
                </a:extLst>
              </p14:cNvPr>
              <p14:cNvContentPartPr/>
              <p14:nvPr/>
            </p14:nvContentPartPr>
            <p14:xfrm>
              <a:off x="3884181" y="2102071"/>
              <a:ext cx="4344480" cy="434448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962A80DF-C907-4455-906E-FEFD24A9E8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1541" y="2039431"/>
                <a:ext cx="4470120" cy="44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F67568C6-BF50-44B7-91E8-F46667D5C5D4}"/>
                  </a:ext>
                </a:extLst>
              </p14:cNvPr>
              <p14:cNvContentPartPr/>
              <p14:nvPr/>
            </p14:nvContentPartPr>
            <p14:xfrm>
              <a:off x="3933141" y="1789951"/>
              <a:ext cx="4800240" cy="48002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F67568C6-BF50-44B7-91E8-F46667D5C5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0141" y="1727311"/>
                <a:ext cx="4925880" cy="49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0309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1A677-AB86-416A-9FF9-4BC63D9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E9BC7-C7C3-4873-9EA5-A87A26CAD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interface é </a:t>
            </a:r>
            <a:r>
              <a:rPr lang="en-US" dirty="0" err="1"/>
              <a:t>como</a:t>
            </a:r>
            <a:r>
              <a:rPr lang="en-US" dirty="0"/>
              <a:t> a </a:t>
            </a:r>
            <a:r>
              <a:rPr lang="en-US" dirty="0" err="1"/>
              <a:t>assinatura</a:t>
            </a:r>
            <a:r>
              <a:rPr lang="en-US" dirty="0"/>
              <a:t> de um </a:t>
            </a:r>
            <a:r>
              <a:rPr lang="en-US" dirty="0" err="1"/>
              <a:t>contrato</a:t>
            </a:r>
            <a:r>
              <a:rPr lang="en-US" dirty="0"/>
              <a:t>: A </a:t>
            </a:r>
            <a:r>
              <a:rPr lang="en-US" dirty="0" err="1"/>
              <a:t>classe</a:t>
            </a:r>
            <a:r>
              <a:rPr lang="en-US" dirty="0"/>
              <a:t> se </a:t>
            </a:r>
            <a:r>
              <a:rPr lang="en-US" dirty="0" err="1"/>
              <a:t>compromete</a:t>
            </a:r>
            <a:r>
              <a:rPr lang="en-US" dirty="0"/>
              <a:t> a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contidos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interface.</a:t>
            </a:r>
          </a:p>
          <a:p>
            <a:r>
              <a:rPr lang="en-US" dirty="0"/>
              <a:t>Uma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inúmeras</a:t>
            </a:r>
            <a:r>
              <a:rPr lang="en-US" dirty="0"/>
              <a:t> interfaces. A </a:t>
            </a:r>
            <a:r>
              <a:rPr lang="en-US" dirty="0" err="1"/>
              <a:t>classe</a:t>
            </a:r>
            <a:r>
              <a:rPr lang="en-US" dirty="0"/>
              <a:t> base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</a:t>
            </a:r>
            <a:r>
              <a:rPr lang="en-US" dirty="0" err="1"/>
              <a:t>passa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classes </a:t>
            </a:r>
            <a:r>
              <a:rPr lang="en-US" dirty="0" err="1"/>
              <a:t>filhas</a:t>
            </a:r>
            <a:r>
              <a:rPr lang="en-US" dirty="0"/>
              <a:t>.</a:t>
            </a:r>
          </a:p>
          <a:p>
            <a:r>
              <a:rPr lang="en-US" dirty="0"/>
              <a:t>Interfaces </a:t>
            </a:r>
            <a:r>
              <a:rPr lang="en-US" dirty="0" err="1"/>
              <a:t>tornam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flexível</a:t>
            </a:r>
            <a:r>
              <a:rPr lang="en-US" dirty="0"/>
              <a:t>. </a:t>
            </a:r>
          </a:p>
          <a:p>
            <a:r>
              <a:rPr lang="en-US" dirty="0"/>
              <a:t>Interfaces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instanciadas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980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694AFA-EC89-428E-B889-9C09819FE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740891"/>
            <a:ext cx="8211696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89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4206</TotalTime>
  <Words>308</Words>
  <Application>Microsoft Office PowerPoint</Application>
  <PresentationFormat>Widescreen</PresentationFormat>
  <Paragraphs>27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Calibri</vt:lpstr>
      <vt:lpstr>Courier New</vt:lpstr>
      <vt:lpstr>Gill Sans MT</vt:lpstr>
      <vt:lpstr>Wingdings 2</vt:lpstr>
      <vt:lpstr>Dividendo</vt:lpstr>
      <vt:lpstr>C#</vt:lpstr>
      <vt:lpstr>Definição</vt:lpstr>
      <vt:lpstr>Herança</vt:lpstr>
      <vt:lpstr>Vamos imaginar o seguinte cenário</vt:lpstr>
      <vt:lpstr>Como implementar esse cenário?</vt:lpstr>
      <vt:lpstr>AVISO</vt:lpstr>
      <vt:lpstr>Apresentação do PowerPoint</vt:lpstr>
      <vt:lpstr>interface</vt:lpstr>
      <vt:lpstr>Apresentação do PowerPoint</vt:lpstr>
      <vt:lpstr>E SE…?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Daniel</dc:creator>
  <cp:lastModifiedBy>Daniel</cp:lastModifiedBy>
  <cp:revision>19</cp:revision>
  <dcterms:created xsi:type="dcterms:W3CDTF">2021-11-30T14:34:59Z</dcterms:created>
  <dcterms:modified xsi:type="dcterms:W3CDTF">2022-01-03T02:31:44Z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